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4" r:id="rId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51"/>
    <p:restoredTop sz="94610"/>
  </p:normalViewPr>
  <p:slideViewPr>
    <p:cSldViewPr snapToGrid="0" snapToObjects="1">
      <p:cViewPr varScale="1">
        <p:scale>
          <a:sx n="170" d="100"/>
          <a:sy n="170" d="100"/>
        </p:scale>
        <p:origin x="5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0027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A22FB8-ECD3-F242-69D1-C33CCFB7F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052311-0C17-6667-2F3C-F4B627DAA2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8F5AE2-B704-B703-92C3-C53452F758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668100-DCF7-5BD7-47B4-4FE38931C6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49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161C7-4379-AC77-792C-AB8D21EB9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>
            <a:extLst>
              <a:ext uri="{FF2B5EF4-FFF2-40B4-BE49-F238E27FC236}">
                <a16:creationId xmlns:a16="http://schemas.microsoft.com/office/drawing/2014/main" id="{002C0E7D-7AC2-268E-6B46-296D3BEAF6DB}"/>
              </a:ext>
            </a:extLst>
          </p:cNvPr>
          <p:cNvSpPr/>
          <p:nvPr/>
        </p:nvSpPr>
        <p:spPr>
          <a:xfrm>
            <a:off x="274320" y="137160"/>
            <a:ext cx="8595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altLang="ja-JP" sz="2400" b="1" dirty="0">
                <a:latin typeface="+mn-ea"/>
                <a:cs typeface="Calibri" pitchFamily="34" charset="-120"/>
              </a:rPr>
              <a:t>第16回 </a:t>
            </a:r>
            <a:r>
              <a:rPr lang="en-US" altLang="ja-JP" sz="2400" b="1" dirty="0" err="1">
                <a:latin typeface="+mn-ea"/>
                <a:cs typeface="Calibri" pitchFamily="34" charset="-120"/>
              </a:rPr>
              <a:t>日本がん・生殖医療学会学術集会</a:t>
            </a:r>
            <a:endParaRPr lang="en-US" altLang="ja-JP" sz="2400" b="1" dirty="0">
              <a:latin typeface="+mn-ea"/>
            </a:endParaRPr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AC7B4B4D-3D68-9FD5-25CC-A72BBC5D7C72}"/>
              </a:ext>
            </a:extLst>
          </p:cNvPr>
          <p:cNvSpPr/>
          <p:nvPr/>
        </p:nvSpPr>
        <p:spPr>
          <a:xfrm>
            <a:off x="274320" y="791993"/>
            <a:ext cx="8595360" cy="4198458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ja-JP" altLang="en-US">
              <a:latin typeface="+mn-ea"/>
            </a:endParaRPr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A45948A2-1D19-3B72-3ECF-7A8FBB89FC7E}"/>
              </a:ext>
            </a:extLst>
          </p:cNvPr>
          <p:cNvSpPr/>
          <p:nvPr/>
        </p:nvSpPr>
        <p:spPr>
          <a:xfrm>
            <a:off x="640080" y="1026269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 err="1">
                <a:solidFill>
                  <a:srgbClr val="1E2D3B"/>
                </a:solidFill>
                <a:latin typeface="+mn-ea"/>
                <a:cs typeface="Calibri" pitchFamily="34" charset="-120"/>
              </a:rPr>
              <a:t>利益相反状態の開示</a:t>
            </a:r>
            <a:endParaRPr lang="en-US" sz="2400" dirty="0">
              <a:latin typeface="+mn-ea"/>
            </a:endParaRPr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2636660D-C5CE-19BC-BBCB-CD65B86FB212}"/>
              </a:ext>
            </a:extLst>
          </p:cNvPr>
          <p:cNvSpPr/>
          <p:nvPr/>
        </p:nvSpPr>
        <p:spPr>
          <a:xfrm>
            <a:off x="1134762" y="1860094"/>
            <a:ext cx="687447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altLang="ja-JP" sz="1600" b="1" dirty="0" err="1">
                <a:solidFill>
                  <a:srgbClr val="1E2D3B"/>
                </a:solidFill>
                <a:latin typeface="+mn-ea"/>
                <a:cs typeface="Calibri" pitchFamily="34" charset="-120"/>
              </a:rPr>
              <a:t>筆頭演者氏名</a:t>
            </a:r>
            <a:r>
              <a:rPr lang="en-US" altLang="ja-JP" sz="1600" b="1" dirty="0">
                <a:solidFill>
                  <a:srgbClr val="1E2D3B"/>
                </a:solidFill>
                <a:latin typeface="+mn-ea"/>
                <a:cs typeface="Calibri" pitchFamily="34" charset="-120"/>
              </a:rPr>
              <a:t>	：</a:t>
            </a:r>
            <a:r>
              <a:rPr lang="en-US" altLang="ja-JP" sz="1600" dirty="0">
                <a:latin typeface="Meiryo UI" panose="020B0604030504040204" pitchFamily="34" charset="-128"/>
                <a:ea typeface="Meiryo UI" panose="020B0604030504040204" pitchFamily="34" charset="-128"/>
              </a:rPr>
              <a:t>○○</a:t>
            </a:r>
            <a:r>
              <a:rPr lang="ja-JP" altLang="en-US" sz="1600"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r>
              <a:rPr lang="en-US" altLang="ja-JP" sz="1600" dirty="0">
                <a:latin typeface="Meiryo UI" panose="020B0604030504040204" pitchFamily="34" charset="-128"/>
                <a:ea typeface="Meiryo UI" panose="020B0604030504040204" pitchFamily="34" charset="-128"/>
              </a:rPr>
              <a:t>○○</a:t>
            </a:r>
            <a:endParaRPr lang="en-US" altLang="ja-JP" sz="1600" dirty="0">
              <a:latin typeface="+mn-ea"/>
            </a:endParaRPr>
          </a:p>
          <a:p>
            <a:r>
              <a:rPr lang="en-US" altLang="ja-JP" sz="1600" b="1" dirty="0" err="1">
                <a:solidFill>
                  <a:srgbClr val="1E2D3B"/>
                </a:solidFill>
                <a:latin typeface="+mn-ea"/>
                <a:cs typeface="Calibri" pitchFamily="34" charset="-120"/>
              </a:rPr>
              <a:t>所属</a:t>
            </a:r>
            <a:r>
              <a:rPr lang="en-US" altLang="ja-JP" sz="1600" b="1" dirty="0">
                <a:solidFill>
                  <a:srgbClr val="1E2D3B"/>
                </a:solidFill>
                <a:latin typeface="+mn-ea"/>
                <a:cs typeface="Calibri" pitchFamily="34" charset="-120"/>
              </a:rPr>
              <a:t>		：</a:t>
            </a:r>
            <a:r>
              <a:rPr lang="ja-JP" altLang="en-US" sz="1600" b="1">
                <a:solidFill>
                  <a:srgbClr val="1E2D3B"/>
                </a:solidFill>
                <a:latin typeface="+mn-ea"/>
                <a:cs typeface="Calibri" pitchFamily="34" charset="-120"/>
              </a:rPr>
              <a:t>△△△△科</a:t>
            </a:r>
            <a:endParaRPr lang="en-US" altLang="ja-JP" sz="1600" dirty="0">
              <a:latin typeface="+mn-ea"/>
            </a:endParaRPr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A80673A9-B59D-B697-75C2-ED6F46A5F39E}"/>
              </a:ext>
            </a:extLst>
          </p:cNvPr>
          <p:cNvSpPr/>
          <p:nvPr/>
        </p:nvSpPr>
        <p:spPr>
          <a:xfrm>
            <a:off x="1134762" y="3019951"/>
            <a:ext cx="6874476" cy="1097280"/>
          </a:xfrm>
          <a:prstGeom prst="rect">
            <a:avLst/>
          </a:prstGeom>
          <a:solidFill>
            <a:srgbClr val="F8F9FA"/>
          </a:solidFill>
          <a:ln/>
        </p:spPr>
        <p:txBody>
          <a:bodyPr anchor="ctr" anchorCtr="1"/>
          <a:lstStyle/>
          <a:p>
            <a:pPr algn="ctr"/>
            <a:r>
              <a:rPr lang="en-US" altLang="ja-JP" b="1" dirty="0" err="1">
                <a:solidFill>
                  <a:srgbClr val="1E2D3B"/>
                </a:solidFill>
                <a:latin typeface="+mn-ea"/>
                <a:cs typeface="Calibri" pitchFamily="34" charset="-120"/>
              </a:rPr>
              <a:t>本演題発表に関連し</a:t>
            </a:r>
            <a:r>
              <a:rPr lang="en-US" altLang="ja-JP" b="1" dirty="0">
                <a:solidFill>
                  <a:srgbClr val="1E2D3B"/>
                </a:solidFill>
                <a:latin typeface="+mn-ea"/>
                <a:cs typeface="Calibri" pitchFamily="34" charset="-120"/>
              </a:rPr>
              <a:t>、</a:t>
            </a:r>
            <a:endParaRPr lang="en-US" altLang="ja-JP" b="1" dirty="0">
              <a:latin typeface="+mn-ea"/>
            </a:endParaRPr>
          </a:p>
          <a:p>
            <a:pPr algn="ctr"/>
            <a:r>
              <a:rPr lang="en-US" altLang="ja-JP" b="1" dirty="0" err="1">
                <a:solidFill>
                  <a:srgbClr val="1E2D3B"/>
                </a:solidFill>
                <a:latin typeface="+mn-ea"/>
                <a:cs typeface="Calibri" pitchFamily="34" charset="-120"/>
              </a:rPr>
              <a:t>開示すべき利益相反状態はありません</a:t>
            </a:r>
            <a:r>
              <a:rPr lang="en-US" altLang="ja-JP" b="1" dirty="0">
                <a:solidFill>
                  <a:srgbClr val="1E2D3B"/>
                </a:solidFill>
                <a:latin typeface="+mn-ea"/>
                <a:cs typeface="Calibri" pitchFamily="34" charset="-120"/>
              </a:rPr>
              <a:t>。</a:t>
            </a:r>
            <a:endParaRPr lang="en-US" altLang="ja-JP" b="1" dirty="0">
              <a:latin typeface="+mn-ea"/>
            </a:endParaRPr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32F52786-EDF6-1B1E-4DF9-C13C3FC3C896}"/>
              </a:ext>
            </a:extLst>
          </p:cNvPr>
          <p:cNvSpPr/>
          <p:nvPr/>
        </p:nvSpPr>
        <p:spPr>
          <a:xfrm>
            <a:off x="1371600" y="3131658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6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71284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26</Words>
  <Application>Microsoft Macintosh PowerPoint</Application>
  <PresentationFormat>画面に合わせる (16:9)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Meiryo UI</vt:lpstr>
      <vt:lpstr>Arial</vt:lpstr>
      <vt:lpstr>Office Theme</vt:lpstr>
      <vt:lpstr>PowerPoint プレゼンテーション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利益相反（COI）開示について</dc:title>
  <dc:subject>PptxGenJS Presentation</dc:subject>
  <dc:creator>第16回日本がん・生殖医療学会学術集会</dc:creator>
  <cp:lastModifiedBy>加藤一興</cp:lastModifiedBy>
  <cp:revision>14</cp:revision>
  <dcterms:created xsi:type="dcterms:W3CDTF">2026-02-03T00:32:28Z</dcterms:created>
  <dcterms:modified xsi:type="dcterms:W3CDTF">2026-02-03T01:00:24Z</dcterms:modified>
</cp:coreProperties>
</file>