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45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0027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E57B7-2841-20AF-A43E-7B7EC7666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14052E-0B78-1103-8CAD-DF922AC5AB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E7802-0C3E-6FF2-ADA5-E759ED6F7B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5F077-AB2B-9CBB-C6DF-58D227BF6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0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D45B4-6209-E211-C3E1-1C8986A4B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B61A90F8-A6CE-3CDD-C052-4D4E816ADDF7}"/>
              </a:ext>
            </a:extLst>
          </p:cNvPr>
          <p:cNvSpPr/>
          <p:nvPr/>
        </p:nvSpPr>
        <p:spPr>
          <a:xfrm>
            <a:off x="274320" y="137160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altLang="ja-JP" sz="2400" b="1" dirty="0">
                <a:latin typeface="+mn-ea"/>
                <a:cs typeface="Calibri" pitchFamily="34" charset="-120"/>
              </a:rPr>
              <a:t>第16回 </a:t>
            </a:r>
            <a:r>
              <a:rPr lang="en-US" altLang="ja-JP" sz="2400" b="1" dirty="0" err="1">
                <a:latin typeface="+mn-ea"/>
                <a:cs typeface="Calibri" pitchFamily="34" charset="-120"/>
              </a:rPr>
              <a:t>日本がん・生殖医療学会学術集会</a:t>
            </a:r>
            <a:endParaRPr lang="en-US" altLang="ja-JP" sz="2400" b="1" dirty="0">
              <a:latin typeface="+mn-ea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90235C37-3A4A-D780-36FE-AEA56DD6A088}"/>
              </a:ext>
            </a:extLst>
          </p:cNvPr>
          <p:cNvSpPr/>
          <p:nvPr/>
        </p:nvSpPr>
        <p:spPr>
          <a:xfrm>
            <a:off x="274320" y="791993"/>
            <a:ext cx="8595360" cy="4198458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ja-JP" altLang="en-US">
              <a:latin typeface="+mn-ea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EA50900-1A50-035F-55FC-2A00092C48DE}"/>
              </a:ext>
            </a:extLst>
          </p:cNvPr>
          <p:cNvSpPr/>
          <p:nvPr/>
        </p:nvSpPr>
        <p:spPr>
          <a:xfrm>
            <a:off x="640080" y="1026269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利益相反状態の開示</a:t>
            </a:r>
            <a:endParaRPr lang="en-US" sz="2400" dirty="0">
              <a:latin typeface="+mn-ea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38F5D24B-4325-F5C1-161A-3FDA68C7E3A5}"/>
              </a:ext>
            </a:extLst>
          </p:cNvPr>
          <p:cNvSpPr/>
          <p:nvPr/>
        </p:nvSpPr>
        <p:spPr>
          <a:xfrm>
            <a:off x="1134762" y="1651716"/>
            <a:ext cx="663763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筆頭演者氏名</a:t>
            </a:r>
            <a:r>
              <a:rPr lang="en-US" sz="1600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	：</a:t>
            </a:r>
            <a:r>
              <a:rPr lang="en-US" altLang="ja-JP" sz="1600" dirty="0">
                <a:latin typeface="+mn-ea"/>
              </a:rPr>
              <a:t>○○</a:t>
            </a:r>
            <a:r>
              <a:rPr lang="ja-JP" altLang="en-US" sz="1600">
                <a:latin typeface="+mn-ea"/>
              </a:rPr>
              <a:t>　</a:t>
            </a:r>
            <a:r>
              <a:rPr lang="en-US" altLang="ja-JP" sz="1600" dirty="0">
                <a:latin typeface="+mn-ea"/>
              </a:rPr>
              <a:t>○○</a:t>
            </a:r>
            <a:endParaRPr lang="en-US" sz="1600" dirty="0">
              <a:latin typeface="+mn-ea"/>
            </a:endParaRPr>
          </a:p>
          <a:p>
            <a:pPr marL="0" indent="0">
              <a:buNone/>
            </a:pPr>
            <a:r>
              <a:rPr lang="en-US" sz="1600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所属</a:t>
            </a:r>
            <a:r>
              <a:rPr lang="en-US" sz="1600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		：</a:t>
            </a:r>
            <a:r>
              <a:rPr lang="ja-JP" altLang="en-US" sz="1600" b="1">
                <a:solidFill>
                  <a:srgbClr val="1E2D3B"/>
                </a:solidFill>
                <a:latin typeface="+mn-ea"/>
                <a:cs typeface="Calibri" pitchFamily="34" charset="-120"/>
              </a:rPr>
              <a:t>△△△△科</a:t>
            </a:r>
            <a:endParaRPr lang="en-US" sz="1600" dirty="0">
              <a:latin typeface="+mn-ea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28A38D87-0DB8-49B6-E9B1-F075F79F87AA}"/>
              </a:ext>
            </a:extLst>
          </p:cNvPr>
          <p:cNvSpPr/>
          <p:nvPr/>
        </p:nvSpPr>
        <p:spPr>
          <a:xfrm>
            <a:off x="428368" y="2460044"/>
            <a:ext cx="8320216" cy="2235524"/>
          </a:xfrm>
          <a:prstGeom prst="rect">
            <a:avLst/>
          </a:prstGeom>
          <a:solidFill>
            <a:srgbClr val="F8F9FA"/>
          </a:solidFill>
          <a:ln/>
        </p:spPr>
        <p:txBody>
          <a:bodyPr anchor="ctr" anchorCtr="1"/>
          <a:lstStyle/>
          <a:p>
            <a:r>
              <a:rPr lang="ja-JP" altLang="en-US" sz="1400" b="1">
                <a:latin typeface="+mn-ea"/>
              </a:rPr>
              <a:t>私の今回の演題に関連して、開示すべき利益相反状態は以下のとおりです。</a:t>
            </a:r>
            <a:endParaRPr lang="en-US" altLang="ja-JP" sz="1400" b="1" dirty="0">
              <a:latin typeface="+mn-ea"/>
            </a:endParaRPr>
          </a:p>
          <a:p>
            <a:endParaRPr lang="ja-JP" altLang="en-US" sz="1400" b="1">
              <a:latin typeface="+mn-ea"/>
            </a:endParaRPr>
          </a:p>
          <a:p>
            <a:r>
              <a:rPr lang="ja-JP" altLang="en-US" sz="1400" b="1">
                <a:latin typeface="+mn-ea"/>
              </a:rPr>
              <a:t>　役員・顧問職</a:t>
            </a:r>
            <a:r>
              <a:rPr lang="en-US" altLang="ja-JP" sz="1400" b="1" dirty="0">
                <a:latin typeface="+mn-ea"/>
              </a:rPr>
              <a:t>/</a:t>
            </a:r>
            <a:r>
              <a:rPr lang="ja-JP" altLang="en-US" sz="1400" b="1">
                <a:latin typeface="+mn-ea"/>
              </a:rPr>
              <a:t>寄付講座所属</a:t>
            </a:r>
            <a:r>
              <a:rPr lang="en-US" altLang="ja-JP" sz="1400" b="1" dirty="0">
                <a:latin typeface="+mn-ea"/>
              </a:rPr>
              <a:t>	○○○○○○○○○</a:t>
            </a:r>
            <a:endParaRPr lang="ja-JP" altLang="en-US" sz="1400" b="1">
              <a:latin typeface="+mn-ea"/>
            </a:endParaRPr>
          </a:p>
          <a:p>
            <a:r>
              <a:rPr lang="ja-JP" altLang="en-US" sz="1400" b="1">
                <a:latin typeface="+mn-ea"/>
              </a:rPr>
              <a:t>　講演料など</a:t>
            </a:r>
            <a:r>
              <a:rPr lang="en-US" altLang="ja-JP" sz="1400" b="1" dirty="0">
                <a:latin typeface="+mn-ea"/>
              </a:rPr>
              <a:t>		□□□□□□□□□</a:t>
            </a:r>
            <a:endParaRPr lang="ja-JP" altLang="en-US" sz="1400" b="1">
              <a:latin typeface="+mn-ea"/>
            </a:endParaRPr>
          </a:p>
          <a:p>
            <a:r>
              <a:rPr lang="ja-JP" altLang="en-US" sz="1400" b="1">
                <a:latin typeface="+mn-ea"/>
              </a:rPr>
              <a:t>　研究費</a:t>
            </a:r>
            <a:r>
              <a:rPr lang="en-US" altLang="ja-JP" sz="1400" b="1" dirty="0">
                <a:latin typeface="+mn-ea"/>
              </a:rPr>
              <a:t>/</a:t>
            </a:r>
            <a:r>
              <a:rPr lang="ja-JP" altLang="en-US" sz="1400" b="1">
                <a:latin typeface="+mn-ea"/>
              </a:rPr>
              <a:t>奨学寄付金</a:t>
            </a:r>
            <a:r>
              <a:rPr lang="en-US" altLang="ja-JP" sz="1400" b="1" dirty="0">
                <a:latin typeface="+mn-ea"/>
              </a:rPr>
              <a:t>	</a:t>
            </a:r>
            <a:r>
              <a:rPr lang="ja-JP" altLang="en-US" sz="1400" b="1">
                <a:solidFill>
                  <a:srgbClr val="1E2D3B"/>
                </a:solidFill>
                <a:latin typeface="+mn-ea"/>
                <a:cs typeface="Calibri" pitchFamily="34" charset="-120"/>
              </a:rPr>
              <a:t> </a:t>
            </a:r>
            <a:r>
              <a:rPr lang="en-US" altLang="ja-JP" sz="1400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	</a:t>
            </a:r>
            <a:r>
              <a:rPr lang="ja-JP" altLang="en-US" sz="1400" b="1">
                <a:solidFill>
                  <a:srgbClr val="1E2D3B"/>
                </a:solidFill>
                <a:latin typeface="+mn-ea"/>
                <a:cs typeface="Calibri" pitchFamily="34" charset="-120"/>
              </a:rPr>
              <a:t>△ △ △ △ △ △ △</a:t>
            </a:r>
            <a:endParaRPr lang="ja-JP" altLang="en-US" sz="1400" b="1">
              <a:latin typeface="+mn-ea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2F3FFD4-19C8-A4A9-306C-04B287A4CD6C}"/>
              </a:ext>
            </a:extLst>
          </p:cNvPr>
          <p:cNvSpPr/>
          <p:nvPr/>
        </p:nvSpPr>
        <p:spPr>
          <a:xfrm>
            <a:off x="1371600" y="3131658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42377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75</Words>
  <Application>Microsoft Macintosh PowerPoint</Application>
  <PresentationFormat>画面に合わせる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利益相反（COI）開示について</dc:title>
  <dc:subject>PptxGenJS Presentation</dc:subject>
  <dc:creator>第16回日本がん・生殖医療学会学術集会</dc:creator>
  <cp:lastModifiedBy>加藤一興</cp:lastModifiedBy>
  <cp:revision>13</cp:revision>
  <dcterms:created xsi:type="dcterms:W3CDTF">2026-02-03T00:32:28Z</dcterms:created>
  <dcterms:modified xsi:type="dcterms:W3CDTF">2026-02-03T00:59:30Z</dcterms:modified>
</cp:coreProperties>
</file>